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56" r:id="rId3"/>
    <p:sldId id="260" r:id="rId4"/>
    <p:sldId id="258" r:id="rId5"/>
    <p:sldId id="257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en-N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NZ" noProof="0" smtClean="0"/>
              <a:t>Click to edit Master title style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NZ" noProof="0" smtClean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3569-6584-4A0E-A4CC-5B6185F7970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641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37A78-B9B7-4529-BD80-81CC622B583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011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5AFB-77B0-43FA-BF83-A550C18A777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838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8714F-7AB0-4AD0-83DF-6A7B156FD91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6265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ED70E-0653-47CC-B0BA-13758B2A21E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3866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D8D7E-B735-409E-820C-6A108BDDF2C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3052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3E55F-AD1F-42D7-B223-51B00B4ACCE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9673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D90C2-3E64-420C-8CB8-0082131D8AC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688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EF1F7-F06E-4BC0-A31F-0B4A0755E0A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019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61A15-D55D-4710-8B33-346A3663D3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847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4B118-76A5-487A-AD09-29F26F950D4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338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NZ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NZ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6A586B6-FB8D-4FB3-A484-CC6B2F6E938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2" grpId="0"/>
      <p:bldP spid="514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520950"/>
          </a:xfrm>
        </p:spPr>
        <p:txBody>
          <a:bodyPr/>
          <a:lstStyle/>
          <a:p>
            <a:pPr eaLnBrk="1" hangingPunct="1">
              <a:defRPr/>
            </a:pPr>
            <a:r>
              <a:rPr lang="en-NZ" sz="7200" b="1" smtClean="0"/>
              <a:t>Dating Rocks &amp; Fossils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84888" y="3500438"/>
            <a:ext cx="13668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520950"/>
          </a:xfrm>
        </p:spPr>
        <p:txBody>
          <a:bodyPr/>
          <a:lstStyle/>
          <a:p>
            <a:pPr eaLnBrk="1" hangingPunct="1">
              <a:defRPr/>
            </a:pPr>
            <a:r>
              <a:rPr lang="en-NZ" sz="7200" b="1" smtClean="0"/>
              <a:t>Dating Rocks &amp; Fossils</a:t>
            </a:r>
          </a:p>
        </p:txBody>
      </p:sp>
      <p:sp>
        <p:nvSpPr>
          <p:cNvPr id="4099" name="Text Box 10"/>
          <p:cNvSpPr txBox="1">
            <a:spLocks noChangeArrowheads="1"/>
          </p:cNvSpPr>
          <p:nvPr/>
        </p:nvSpPr>
        <p:spPr bwMode="auto">
          <a:xfrm>
            <a:off x="6084888" y="3500438"/>
            <a:ext cx="13668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sz="1800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6156325" y="3213100"/>
            <a:ext cx="1727200" cy="1296988"/>
          </a:xfrm>
          <a:prstGeom prst="wedgeRoundRectCallout">
            <a:avLst>
              <a:gd name="adj1" fmla="val -134282"/>
              <a:gd name="adj2" fmla="val 23806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NZ" sz="2400" b="1"/>
              <a:t>Will you go out with me</a:t>
            </a:r>
          </a:p>
        </p:txBody>
      </p:sp>
      <p:pic>
        <p:nvPicPr>
          <p:cNvPr id="2067" name="Picture 19" descr="rock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573463"/>
            <a:ext cx="2824162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84213" y="4221163"/>
            <a:ext cx="2016125" cy="1584325"/>
          </a:xfrm>
          <a:prstGeom prst="wedgeRoundRectCallout">
            <a:avLst>
              <a:gd name="adj1" fmla="val 114093"/>
              <a:gd name="adj2" fmla="val 4238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NZ" sz="2400" b="1"/>
              <a:t>NO!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NZ" sz="2400" b="1"/>
              <a:t>I’m far too old for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 animBg="1"/>
      <p:bldP spid="20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z="4800" b="1" smtClean="0"/>
              <a:t>Relative dating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The nearer the surface a stratum of rock is, the younger the fossils it contains.</a:t>
            </a:r>
          </a:p>
          <a:p>
            <a:pPr eaLnBrk="1" hangingPunct="1"/>
            <a:r>
              <a:rPr lang="en-NZ" smtClean="0"/>
              <a:t>The age of a fossil can be estimated if you can accurately date rock strata above and/or below</a:t>
            </a:r>
          </a:p>
          <a:p>
            <a:pPr eaLnBrk="1" hangingPunct="1"/>
            <a:r>
              <a:rPr lang="en-NZ" smtClean="0"/>
              <a:t>“Index fossils” dated at one site may be used to estimate ages of fossils found at another 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dirty="0" smtClean="0"/>
              <a:t>Radiometric techniques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NZ" b="1" u="sng" smtClean="0"/>
              <a:t>Carbon dating</a:t>
            </a:r>
          </a:p>
          <a:p>
            <a:pPr eaLnBrk="1" hangingPunct="1"/>
            <a:r>
              <a:rPr lang="en-NZ" smtClean="0"/>
              <a:t>Living things take in some C-14 which is produced at a (nearly) steady rate in the upper air.</a:t>
            </a:r>
          </a:p>
          <a:p>
            <a:pPr eaLnBrk="1" hangingPunct="1"/>
            <a:r>
              <a:rPr lang="en-NZ" smtClean="0"/>
              <a:t>C-14 decays to C-12 at a constant rate.</a:t>
            </a:r>
          </a:p>
          <a:p>
            <a:pPr eaLnBrk="1" hangingPunct="1"/>
            <a:r>
              <a:rPr lang="en-NZ" smtClean="0"/>
              <a:t>By measuring how much C-14 is left in a once living thing we can find ages up to about 50,000 years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dirty="0" smtClean="0"/>
              <a:t>Radiometric techniques (cont’d)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54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NZ" b="1" u="sng" smtClean="0"/>
              <a:t>Potassium – Argon dating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When rock melts it loses all the gas it contains. 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Once it cools, potassium-40 in the lava decays radioactively at a known rate to form argon-40 gas.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By measuring the amount of Ar-40 in volcanic rock, ages from over 10,000 to millions of years can be found.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Radiometric techniques </a:t>
            </a:r>
            <a:r>
              <a:rPr lang="en-NZ" sz="3200" smtClean="0"/>
              <a:t>(cont’d)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NZ" b="1" u="sng" smtClean="0"/>
              <a:t>Uranium series decay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Using uranium’s decay to other elements it is possible to date corals and shells up to about 1 million years.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NZ" b="1" u="sng" smtClean="0"/>
              <a:t>Fission track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Tracks left in volcanic rock, glass or pottery by radioactive decay of uranium can be used to find ages from 1000 years to 100 million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dirty="0" smtClean="0"/>
              <a:t>Electron Spin Resonance (ESR)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Electronic charges produced by radioactivity in surrounding rocks can be trapped in a fossil such as teeth or bones</a:t>
            </a:r>
          </a:p>
          <a:p>
            <a:pPr eaLnBrk="1" hangingPunct="1"/>
            <a:r>
              <a:rPr lang="en-NZ" smtClean="0"/>
              <a:t>The older the fossil the more charges in it. This can be measured by ESR spectroscopy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52475"/>
          </a:xfrm>
        </p:spPr>
        <p:txBody>
          <a:bodyPr/>
          <a:lstStyle/>
          <a:p>
            <a:pPr eaLnBrk="1" hangingPunct="1">
              <a:defRPr/>
            </a:pPr>
            <a:r>
              <a:rPr lang="en-NZ" dirty="0" smtClean="0"/>
              <a:t>Genome Analysis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79388" y="981075"/>
            <a:ext cx="8785225" cy="5543550"/>
          </a:xfrm>
        </p:spPr>
        <p:txBody>
          <a:bodyPr/>
          <a:lstStyle/>
          <a:p>
            <a:pPr eaLnBrk="1" hangingPunct="1"/>
            <a:r>
              <a:rPr lang="en-NZ" smtClean="0"/>
              <a:t>DNA sequencing: The more similar the DNA of 2 species/groups, the more closely they are related</a:t>
            </a:r>
          </a:p>
          <a:p>
            <a:pPr eaLnBrk="1" hangingPunct="1"/>
            <a:r>
              <a:rPr lang="en-NZ" smtClean="0"/>
              <a:t>Mitochonrial DNA (mtDNA). Passed on from mother only. Mutations occur at a steady rate so it can show how closely groups are related and how long ago they separated.</a:t>
            </a:r>
          </a:p>
          <a:p>
            <a:pPr eaLnBrk="1" hangingPunct="1"/>
            <a:r>
              <a:rPr lang="en-NZ" smtClean="0"/>
              <a:t>Y chromosome DNA. Passed on from father to sons only. Not prone to much change so can be used to trace ancestry and relationships..</a:t>
            </a:r>
          </a:p>
          <a:p>
            <a:pPr eaLnBrk="1" hangingPunct="1"/>
            <a:endParaRPr lang="en-NZ" smtClean="0"/>
          </a:p>
          <a:p>
            <a:pPr eaLnBrk="1" hangingPunct="1"/>
            <a:endParaRPr lang="en-NZ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1102</TotalTime>
  <Words>377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Mountain Top</vt:lpstr>
      <vt:lpstr>Dating Rocks &amp; Fossils</vt:lpstr>
      <vt:lpstr>Dating Rocks &amp; Fossils</vt:lpstr>
      <vt:lpstr>Relative dating</vt:lpstr>
      <vt:lpstr>Radiometric techniques</vt:lpstr>
      <vt:lpstr>Radiometric techniques (cont’d)</vt:lpstr>
      <vt:lpstr>Radiometric techniques (cont’d)</vt:lpstr>
      <vt:lpstr>Electron Spin Resonance (ESR)</vt:lpstr>
      <vt:lpstr>Genome Analysis</vt:lpstr>
    </vt:vector>
  </TitlesOfParts>
  <Company>St. Marys High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Dating Rocks &amp; Fossils</dc:title>
  <dc:creator>Rick Wood</dc:creator>
  <cp:lastModifiedBy>Rick Wood</cp:lastModifiedBy>
  <cp:revision>17</cp:revision>
  <dcterms:created xsi:type="dcterms:W3CDTF">2008-11-01T02:42:52Z</dcterms:created>
  <dcterms:modified xsi:type="dcterms:W3CDTF">2013-08-29T08:42:39Z</dcterms:modified>
</cp:coreProperties>
</file>